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504CC31-152A-4DB4-989D-0FAFE8E9FB5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A0100FE-F8AA-4545-8FB9-6852B4D76334}" type="datetimeFigureOut">
              <a:rPr lang="en-US" smtClean="0"/>
              <a:t>11/5/2018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0"/>
            <a:ext cx="9133114" cy="2806019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Company Visual Presentation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9144000" cy="4038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Student’s Name</a:t>
            </a: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Institutional Affiliation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8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8199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Company Knowledge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6" y="838200"/>
            <a:ext cx="9133114" cy="60198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Became Delta airlines in 1930s.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It operates in different states namely;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Florida</a:t>
            </a:r>
          </a:p>
          <a:p>
            <a:pPr algn="l"/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2. Arkansas</a:t>
            </a:r>
          </a:p>
          <a:p>
            <a:pPr marL="514350" indent="-514350" algn="l">
              <a:buFont typeface="+mj-lt"/>
              <a:buAutoNum type="arabicPeriod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3. Mexico and</a:t>
            </a:r>
          </a:p>
          <a:p>
            <a:pPr algn="l"/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4. California</a:t>
            </a:r>
          </a:p>
          <a:p>
            <a:pPr marL="457200" indent="-457200" algn="l">
              <a:buFont typeface="Wingdings" pitchFamily="2" charset="2"/>
              <a:buChar char="§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Privately owned.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819400"/>
            <a:ext cx="4838700" cy="267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376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Career Objectives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" y="1143000"/>
            <a:ext cx="9133114" cy="5715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pursue my ticketing agent career.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with a supportive organization.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Grow my career.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Work with an organization offering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15324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6" y="10886"/>
            <a:ext cx="9111343" cy="903514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Accomplishment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Airline Ticket Agent, Western airlines handling;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Customers’ complaints and inquiries.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Answers the customers’ questions courteously regarding booking tickets.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Announce to customers the flight status and notifying them about any changes.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8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" y="0"/>
            <a:ext cx="912223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Continuation of Accomplishment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0" y="914400"/>
            <a:ext cx="9122229" cy="5943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Ticket agent, Orlando International Airport handling;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Booking arrangement for the clients who make booking over the phone and through email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Checking and tagging the customers’ luggage.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Manage the company’s booking database.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Security of the customers’ luggage.</a:t>
            </a: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Traits and Skill Set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Traits</a:t>
            </a:r>
          </a:p>
          <a:p>
            <a:pPr marL="0" indent="0">
              <a:buNone/>
            </a:pP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Hardworking</a:t>
            </a:r>
          </a:p>
          <a:p>
            <a:pPr marL="0" indent="0">
              <a:buNone/>
            </a:pP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2. Courteous</a:t>
            </a:r>
          </a:p>
          <a:p>
            <a:pPr marL="0" indent="0">
              <a:buNone/>
            </a:pP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 Skill Sets</a:t>
            </a:r>
          </a:p>
          <a:p>
            <a:pPr marL="0" indent="0">
              <a:buNone/>
            </a:pP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Issuing tickets</a:t>
            </a:r>
          </a:p>
          <a:p>
            <a:pPr marL="514350" indent="-514350">
              <a:buAutoNum type="arabicPeriod"/>
            </a:pP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Handling cash transactions</a:t>
            </a:r>
          </a:p>
          <a:p>
            <a:pPr marL="514350" indent="-514350">
              <a:buAutoNum type="arabicPeriod"/>
            </a:pP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3. Answering customer queries</a:t>
            </a: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60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65</TotalTime>
  <Words>178</Words>
  <Application>Microsoft Office PowerPoint</Application>
  <PresentationFormat>On-screen Show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Adjacency</vt:lpstr>
      <vt:lpstr>Company Visual Presentation</vt:lpstr>
      <vt:lpstr>Company Knowledge</vt:lpstr>
      <vt:lpstr>My Career Objectives</vt:lpstr>
      <vt:lpstr>Accomplishment </vt:lpstr>
      <vt:lpstr>Continuation of Accomplishment</vt:lpstr>
      <vt:lpstr>Traits and Skill Set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Knowledge</dc:title>
  <dc:creator>Hp</dc:creator>
  <cp:lastModifiedBy>Hp</cp:lastModifiedBy>
  <cp:revision>7</cp:revision>
  <dcterms:created xsi:type="dcterms:W3CDTF">2018-11-05T12:32:18Z</dcterms:created>
  <dcterms:modified xsi:type="dcterms:W3CDTF">2018-11-05T13:37:36Z</dcterms:modified>
</cp:coreProperties>
</file>